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8" r:id="rId11"/>
    <p:sldId id="269" r:id="rId12"/>
    <p:sldId id="271" r:id="rId13"/>
    <p:sldId id="274" r:id="rId14"/>
    <p:sldId id="275" r:id="rId15"/>
    <p:sldId id="276" r:id="rId16"/>
    <p:sldId id="277" r:id="rId17"/>
    <p:sldId id="278" r:id="rId18"/>
    <p:sldId id="282" r:id="rId19"/>
    <p:sldId id="283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7224" y="1714488"/>
            <a:ext cx="7858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Vrinda" pitchFamily="34" charset="0"/>
              </a:rPr>
              <a:t>Проект с воспитанниками </a:t>
            </a:r>
          </a:p>
          <a:p>
            <a:pPr algn="ctr">
              <a:defRPr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Vrinda" pitchFamily="34" charset="0"/>
              </a:rPr>
              <a:t>старшего дошкольного возраста </a:t>
            </a:r>
          </a:p>
          <a:p>
            <a:pPr algn="ctr">
              <a:defRPr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Vrinda" pitchFamily="34" charset="0"/>
              </a:rPr>
              <a:t>«Весёлая скакалка»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  <a:cs typeface="Vrind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4008" y="389786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ctr"/>
            <a:r>
              <a:rPr lang="ru-RU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2400" b="1" dirty="0" smtClean="0">
                <a:latin typeface="Monotype Corsiva" pitchFamily="66" charset="0"/>
                <a:cs typeface="Tahoma" pitchFamily="34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ahoma" pitchFamily="34" charset="0"/>
              </a:rPr>
              <a:t>инструктор по физическому воспитанию </a:t>
            </a: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Tahoma" pitchFamily="34" charset="0"/>
              </a:rPr>
              <a:t>Санина Н.А</a:t>
            </a:r>
          </a:p>
          <a:p>
            <a:pPr marL="457200" indent="-457200" algn="ctr"/>
            <a:r>
              <a:rPr lang="en-US" sz="2400" b="1" dirty="0">
                <a:solidFill>
                  <a:srgbClr val="7030A0"/>
                </a:solidFill>
                <a:latin typeface="Monotype Corsiva" pitchFamily="66" charset="0"/>
              </a:rPr>
              <a:t>I 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квалификационная категория</a:t>
            </a:r>
          </a:p>
          <a:p>
            <a:pPr marL="457200" indent="-457200"/>
            <a:endParaRPr lang="ru-RU" sz="2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762217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Муниципальное бюджетное дошкольное образовательное учреждение </a:t>
            </a:r>
            <a:r>
              <a:rPr lang="ru-RU" sz="20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Ремонтненский</a:t>
            </a:r>
            <a:r>
              <a:rPr lang="ru-RU" sz="2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детский сад «Солнечный зайчик»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26466"/>
            <a:ext cx="1944216" cy="2525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35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08_101810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428992" y="0"/>
            <a:ext cx="5715008" cy="4429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IMG_20211110_094156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2643158"/>
            <a:ext cx="6572296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med" advTm="714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10_094335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0"/>
            <a:ext cx="5072080" cy="4929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IMG_20211110_094734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714612" y="3571852"/>
            <a:ext cx="6429388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med" advTm="909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08_102319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233900" y="188640"/>
            <a:ext cx="4658580" cy="300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3356992"/>
            <a:ext cx="4745175" cy="6823667"/>
          </a:xfrm>
          <a:prstGeom prst="rect">
            <a:avLst/>
          </a:prstGeom>
        </p:spPr>
      </p:pic>
      <p:pic>
        <p:nvPicPr>
          <p:cNvPr id="5" name="Рисунок 4" descr="IMG_20211108_102328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106414" y="92416"/>
            <a:ext cx="3952165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med" advTm="479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08_102650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0"/>
            <a:ext cx="7429552" cy="5143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IMG_20211108_102654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000496" y="3143248"/>
            <a:ext cx="5143504" cy="37147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0" y="5646825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0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84731" y="5373216"/>
            <a:ext cx="4531285" cy="122413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Дыхательная гимнастика</a:t>
            </a:r>
            <a:endParaRPr lang="ru-RU" sz="32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775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11108_134305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95536" y="1340768"/>
            <a:ext cx="8164528" cy="5376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1763688" y="332656"/>
            <a:ext cx="5688632" cy="612648"/>
          </a:xfrm>
          <a:prstGeom prst="wedgeRoundRect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Родителям</a:t>
            </a:r>
            <a:endParaRPr lang="ru-RU" sz="48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med" advTm="2281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08_134314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57158" y="642918"/>
            <a:ext cx="8358246" cy="578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2719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19_10592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29058" y="0"/>
            <a:ext cx="5214942" cy="4071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IMG_20211119_110112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0" y="2428868"/>
            <a:ext cx="5500694" cy="4429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Выноска-облако 4"/>
          <p:cNvSpPr/>
          <p:nvPr/>
        </p:nvSpPr>
        <p:spPr>
          <a:xfrm>
            <a:off x="107504" y="260648"/>
            <a:ext cx="3888432" cy="194421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Изготовление длинной скакалки</a:t>
            </a:r>
            <a:endParaRPr lang="ru-RU" sz="3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1071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19_110738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107504" y="297348"/>
            <a:ext cx="3960440" cy="2852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48" y="3447555"/>
            <a:ext cx="5210066" cy="6620099"/>
          </a:xfrm>
          <a:prstGeom prst="rect">
            <a:avLst/>
          </a:prstGeom>
        </p:spPr>
      </p:pic>
      <p:pic>
        <p:nvPicPr>
          <p:cNvPr id="5" name="Рисунок 4" descr="IMG_20211119_110836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5361061" y="3619850"/>
            <a:ext cx="3630595" cy="3112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4427984" y="764703"/>
            <a:ext cx="4248472" cy="2385503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Прыжки через длинную скакалку</a:t>
            </a:r>
            <a:endParaRPr lang="ru-RU" sz="36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7156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29_095631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0"/>
            <a:ext cx="5429256" cy="4143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IMG_20211129_095938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357422" y="3071810"/>
            <a:ext cx="6786578" cy="3786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Блок-схема: перфолента 4"/>
          <p:cNvSpPr/>
          <p:nvPr/>
        </p:nvSpPr>
        <p:spPr>
          <a:xfrm>
            <a:off x="5508104" y="548680"/>
            <a:ext cx="3290692" cy="2100816"/>
          </a:xfrm>
          <a:prstGeom prst="flowChartPunched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Развлечение «Весёлая скакалка»</a:t>
            </a:r>
            <a:endParaRPr lang="ru-RU" sz="2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818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29_100323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0"/>
            <a:ext cx="4286280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IMG_20211129_101251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2733" y="3861048"/>
            <a:ext cx="4381146" cy="2996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20211129_101701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403879" y="188640"/>
            <a:ext cx="4572607" cy="3454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IMG_20211129_102817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4644008" y="3691068"/>
            <a:ext cx="4332478" cy="3119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med" advTm="798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357166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Monotype Corsiva" pitchFamily="66" charset="0"/>
                <a:cs typeface="Tahoma" pitchFamily="34" charset="0"/>
              </a:rPr>
              <a:t>Актуальность проекта</a:t>
            </a:r>
            <a:endParaRPr lang="ru-RU" sz="4800" b="1" i="1" dirty="0">
              <a:solidFill>
                <a:srgbClr val="FF0000"/>
              </a:solidFill>
              <a:latin typeface="Monotype Corsiva" pitchFamily="66" charset="0"/>
              <a:cs typeface="Tahoma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500034" y="892244"/>
            <a:ext cx="828680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дети любят активное движение. Прыжки со скакалкой вырабатывают у детей координацию движений рук и ног, развивают скоростно-силовые качества, укрепляют сердечнососудистую и дыхательные системы. Это замечательное упражнение тонизирует мускулатуру (во время прыжков задействованы многие мышцы тела – спина, ноги, руки, пресс), развивается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вестибюлярный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аппарат. Прыжки на скакалке одинаково полезны и для девочек, и для мальчиков. Они включены в систему разминки многих профессиональных спортсменов, занимающихся боксом, футболом, бегом, велоспортом, а заниматься со скакалкой можно в самых разных условиях. Обучать детей прыгать на скакалке можно начинать уже с 4-х лет. Главное, подобрать скакалку соответственно росту ребёнка (до подмышек).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3718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10" y="857232"/>
            <a:ext cx="814393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Заключение.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В современных видах спорта скакалка применяется повсеместно как основа при общей физической подготовки. Ведь этот спортивный тренажёр развивает практически все двигательные качества организма, а разогреть мышцы  перед упражнениями на растяжку с его помощью можно великолепно.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современной жизни дети с удовольствием играют в подвижные игры с использованием нехитроумной скакалки. Это игры на победителя по скоростным прыжкам, бегу со скакалкой. Игры известные с давних времен «удочка», «упряжка», которые приобрели  современный характер и немного другие правила.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793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Скакалка-это друг всей семьи, ведь её легко не только приобрести, но и хранить, переносить, использовать повсюду, в любых мероприятиях, походах.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6297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0034" y="214290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Monotype Corsiva" pitchFamily="66" charset="0"/>
                <a:cs typeface="Tahoma" pitchFamily="34" charset="0"/>
              </a:rPr>
              <a:t>Паспорт проекта</a:t>
            </a:r>
            <a:endParaRPr lang="ru-RU" sz="4800" b="1" i="1" dirty="0">
              <a:solidFill>
                <a:srgbClr val="FF0000"/>
              </a:solidFill>
              <a:latin typeface="Monotype Corsiva" pitchFamily="66" charset="0"/>
              <a:cs typeface="Tahoma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00034" y="1000108"/>
            <a:ext cx="80010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Обучение детей старшего дошкольного возраста прыжкам на скакалке разными способами, развитие координационных способностей.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571472" y="2029889"/>
            <a:ext cx="814393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Формировать интерес к спортивному снаряду – скакалке и прыжкам на ней разными способами.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Обучать прыжкам на длинной и короткой скакалке.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Развивать физические качества (ловкость, быстроту, силу, выносливость и т.д.).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Обогащать знания дошкольников о новом виде спорта –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скиппинг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Расширять словарный запас детей спортивными терминами.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Познакомить с разнообразием игр с применением скакалок.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Tm="6469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34" y="285728"/>
            <a:ext cx="8215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Monotype Corsiva" pitchFamily="66" charset="0"/>
                <a:cs typeface="Tahoma" pitchFamily="34" charset="0"/>
              </a:rPr>
              <a:t>Паспорт проекта</a:t>
            </a:r>
            <a:endParaRPr lang="ru-RU" sz="5400" b="1" i="1" dirty="0">
              <a:solidFill>
                <a:srgbClr val="FF0000"/>
              </a:solidFill>
              <a:latin typeface="Monotype Corsiva" pitchFamily="66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000108"/>
            <a:ext cx="828680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b="1" dirty="0" smtClean="0">
                <a:latin typeface="Tahoma" pitchFamily="34" charset="0"/>
                <a:cs typeface="Tahoma" pitchFamily="34" charset="0"/>
              </a:rPr>
              <a:t>Вид проекта: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практико-ориентированный, творческий, информационный, краткосрочный.</a:t>
            </a:r>
          </a:p>
          <a:p>
            <a:pPr marL="457200" indent="-457200"/>
            <a:r>
              <a:rPr lang="ru-RU" b="1" dirty="0" smtClean="0">
                <a:latin typeface="Tahoma" pitchFamily="34" charset="0"/>
                <a:cs typeface="Tahoma" pitchFamily="34" charset="0"/>
              </a:rPr>
              <a:t>Участники: </a:t>
            </a:r>
            <a:r>
              <a:rPr lang="ru-RU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воспитанники старшего дошкольного возраста, педагоги, родители </a:t>
            </a:r>
          </a:p>
          <a:p>
            <a:pPr marL="457200" indent="-457200"/>
            <a:r>
              <a:rPr lang="ru-RU" b="1" dirty="0" smtClean="0">
                <a:latin typeface="Tahoma" pitchFamily="34" charset="0"/>
                <a:cs typeface="Tahoma" pitchFamily="34" charset="0"/>
              </a:rPr>
              <a:t>Время реализации проекта: </a:t>
            </a:r>
            <a:r>
              <a:rPr lang="ru-RU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1 месяц</a:t>
            </a:r>
          </a:p>
          <a:p>
            <a:pPr marL="457200" indent="-457200"/>
            <a:r>
              <a:rPr lang="ru-RU" b="1" dirty="0" smtClean="0">
                <a:latin typeface="Tahoma" pitchFamily="34" charset="0"/>
                <a:cs typeface="Tahoma" pitchFamily="34" charset="0"/>
              </a:rPr>
              <a:t>Предполагаемый результат: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научатся прыгать на скакалках разной длины и разными способами;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овладеют навыками индивидуальной и коллективной игры на скакалке;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повысят интерес к прыжкам на скакалке и другим играм с применением этого снаряда;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познакомятся с новым видом спорта –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скиппинг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/>
            <a:endParaRPr lang="ru-RU" b="1" dirty="0" smtClean="0">
              <a:latin typeface="Tahoma" pitchFamily="34" charset="0"/>
              <a:cs typeface="Tahoma" pitchFamily="34" charset="0"/>
            </a:endParaRPr>
          </a:p>
          <a:p>
            <a:pPr marL="457200" indent="-457200"/>
            <a:r>
              <a:rPr lang="ru-RU" b="1" dirty="0" smtClean="0">
                <a:latin typeface="Tahoma" pitchFamily="34" charset="0"/>
                <a:cs typeface="Tahoma" pitchFamily="34" charset="0"/>
              </a:rPr>
              <a:t>Презентация проекта: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Спортивный праздник «Скакалочка- выручалочка»</a:t>
            </a:r>
          </a:p>
          <a:p>
            <a:pPr marL="457200" indent="-457200"/>
            <a:endParaRPr lang="ru-RU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 advTm="475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42910" y="1019462"/>
            <a:ext cx="821537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Формы реализации проекта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Беседа «Какие бывают скакалки!»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Беседа «Правила безопасности при прыжках на скакалке!»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Тематические физкультурные занятия со скакалкой в зале и на улице.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Физкультурный досуг со скакалкой «Команда прыг-скок».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Рисование на тему «Чудо-скакалка!».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Викторина «Что ты знаешь о скакалке».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Просмотр презентаций.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Игровая деятельность.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 Физкультурные занятия.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 Спортивное развлечение «Скакалочка - выручалочка».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12. Изготовление скакалки из подручных материалов.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13. Чтение: «Волшебная скакалка»- Лея Светлая, спортивная сказка «Волшебная скакалка».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969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28596" y="582492"/>
            <a:ext cx="8501122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Этапы реализации.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этап – подготовительный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подготовительном этапе ставится цель, и определяются задачи и участники проекта.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Устанавливаются сроки работы над проектом, планируется деятельность на весь период работы над проектом.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этап – основной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этом этапе проводятся различные формы работы по физическому, коммуникативному воспитанию, на прогулке: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Физкультурные занятия на свежем воздухе,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и эстафеты на скакалке.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этап - заключительный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В рамках проекта «Веселая скакалка», на уровне дошкольного учреждения планируется создание итоговой выставки, на которой будут представлены результаты работы по проекту: фотографии детей при проведении игр со скакалкой; консультации; памятки и иная полезная и интересная информация по теме проекта.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Tm="2969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08_100920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-22495" y="116632"/>
            <a:ext cx="4446912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2924944"/>
            <a:ext cx="5380288" cy="76283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87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08_100938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2928926" y="-357214"/>
            <a:ext cx="6715140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 descr="IMG_20211108_100945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-285784" y="2571744"/>
            <a:ext cx="8143900" cy="4572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</p:cSld>
  <p:clrMapOvr>
    <a:masterClrMapping/>
  </p:clrMapOvr>
  <p:transition spd="med" advTm="753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211108_101325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14622" y="332656"/>
            <a:ext cx="414820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16632"/>
            <a:ext cx="4154039" cy="12443014"/>
          </a:xfrm>
          <a:prstGeom prst="rect">
            <a:avLst/>
          </a:prstGeom>
        </p:spPr>
      </p:pic>
      <p:pic>
        <p:nvPicPr>
          <p:cNvPr id="5" name="Рисунок 4" descr="IMG_20211108_101746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23528" y="3429000"/>
            <a:ext cx="4247542" cy="292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med" advTm="512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477</Words>
  <Application>Microsoft Office PowerPoint</Application>
  <PresentationFormat>Экран (4:3)</PresentationFormat>
  <Paragraphs>60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Monotype Corsiva</vt:lpstr>
      <vt:lpstr>Tahoma</vt:lpstr>
      <vt:lpstr>Times New Roman</vt:lpstr>
      <vt:lpstr>Vrinda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нннн</cp:lastModifiedBy>
  <cp:revision>25</cp:revision>
  <dcterms:created xsi:type="dcterms:W3CDTF">2021-11-08T11:40:07Z</dcterms:created>
  <dcterms:modified xsi:type="dcterms:W3CDTF">2023-02-11T17:25:39Z</dcterms:modified>
</cp:coreProperties>
</file>