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71" r:id="rId6"/>
    <p:sldId id="276" r:id="rId7"/>
    <p:sldId id="275" r:id="rId8"/>
    <p:sldId id="274" r:id="rId9"/>
    <p:sldId id="277" r:id="rId10"/>
    <p:sldId id="283" r:id="rId11"/>
    <p:sldId id="288" r:id="rId12"/>
    <p:sldId id="282" r:id="rId13"/>
    <p:sldId id="281" r:id="rId14"/>
    <p:sldId id="280" r:id="rId15"/>
    <p:sldId id="279" r:id="rId16"/>
    <p:sldId id="284" r:id="rId17"/>
    <p:sldId id="285" r:id="rId18"/>
    <p:sldId id="287" r:id="rId19"/>
    <p:sldId id="28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BC55-1BB3-4208-B69E-B1807E494A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0C29-0E9E-46CC-AB04-8AAB40B6E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53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BC55-1BB3-4208-B69E-B1807E494A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0C29-0E9E-46CC-AB04-8AAB40B6E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28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BC55-1BB3-4208-B69E-B1807E494A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0C29-0E9E-46CC-AB04-8AAB40B6E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42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BC55-1BB3-4208-B69E-B1807E494A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0C29-0E9E-46CC-AB04-8AAB40B6E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19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BC55-1BB3-4208-B69E-B1807E494A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0C29-0E9E-46CC-AB04-8AAB40B6E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66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BC55-1BB3-4208-B69E-B1807E494A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0C29-0E9E-46CC-AB04-8AAB40B6E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04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BC55-1BB3-4208-B69E-B1807E494A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0C29-0E9E-46CC-AB04-8AAB40B6E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36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BC55-1BB3-4208-B69E-B1807E494A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0C29-0E9E-46CC-AB04-8AAB40B6E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88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BC55-1BB3-4208-B69E-B1807E494A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0C29-0E9E-46CC-AB04-8AAB40B6E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80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BC55-1BB3-4208-B69E-B1807E494A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0C29-0E9E-46CC-AB04-8AAB40B6E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8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BC55-1BB3-4208-B69E-B1807E494A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0C29-0E9E-46CC-AB04-8AAB40B6E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84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EBC55-1BB3-4208-B69E-B1807E494A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0C29-0E9E-46CC-AB04-8AAB40B6E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36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633350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Физкультурно- спортивный</a:t>
            </a:r>
          </a:p>
          <a:p>
            <a:pPr algn="ctr">
              <a:defRPr/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краткосрочный проект</a:t>
            </a:r>
          </a:p>
          <a:p>
            <a:pPr algn="ctr">
              <a:defRPr/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«Всемирный день здоровья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11439" y="5380672"/>
            <a:ext cx="59139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 Санина Н.А.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Инструктор по физвоспитанию МБДОУ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Ремонтненский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д/с «Солнечный зайчик» </a:t>
            </a:r>
            <a:endPara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«Гномик»</a:t>
            </a:r>
            <a:r>
              <a:rPr lang="ru-RU" alt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Апрель </a:t>
            </a:r>
            <a:r>
              <a:rPr lang="ru-RU" alt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r>
              <a:rPr lang="ru-RU" alt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76458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839" y="201879"/>
            <a:ext cx="6082419" cy="456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2882" y="2094532"/>
            <a:ext cx="5799117" cy="4349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901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IMG_20230410_085635.jpg"/>
          <p:cNvPicPr>
            <a:picLocks noChangeAspect="1"/>
          </p:cNvPicPr>
          <p:nvPr/>
        </p:nvPicPr>
        <p:blipFill>
          <a:blip r:embed="rId3" cstate="print"/>
          <a:srcRect t="21949" r="-256"/>
          <a:stretch>
            <a:fillRect/>
          </a:stretch>
        </p:blipFill>
        <p:spPr>
          <a:xfrm>
            <a:off x="0" y="1"/>
            <a:ext cx="6336499" cy="3699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_20230410_085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0121" y="2226210"/>
            <a:ext cx="5931879" cy="4448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21" y="201880"/>
            <a:ext cx="5905996" cy="4429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842" y="2416628"/>
            <a:ext cx="5795158" cy="4346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8716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05" y="112816"/>
            <a:ext cx="5280560" cy="3960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_20230411_092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2843" y="1586132"/>
            <a:ext cx="7029157" cy="5271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2839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257" y="296882"/>
            <a:ext cx="5272644" cy="3954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655" y="1929739"/>
            <a:ext cx="6539345" cy="4904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7073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075" y="271152"/>
            <a:ext cx="3493652" cy="2620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126" y="324341"/>
            <a:ext cx="3773765" cy="25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8020" y="324341"/>
            <a:ext cx="4063248" cy="25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30" y="3191368"/>
            <a:ext cx="4777779" cy="3448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004" y="3162319"/>
            <a:ext cx="4678877" cy="3509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7124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152400"/>
            <a:ext cx="5797797" cy="4348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7241" y="2054431"/>
            <a:ext cx="6404759" cy="4803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6149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3873334" cy="2905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3632" y="123824"/>
            <a:ext cx="3949535" cy="296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3598223"/>
            <a:ext cx="4124696" cy="3093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498" y="3619006"/>
            <a:ext cx="3793670" cy="3072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9366" y="792679"/>
            <a:ext cx="3641271" cy="5652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1291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2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-152400" y="0"/>
            <a:ext cx="12192000" cy="714300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ВЫВОД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проекте на протяжении дня реализуются различные формы обучения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оздоровления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с учетом возрастных индивидуальных особенностей, интересов, имеющихся запасов знаний о здоровом образе жизни, умений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навыков.Совместная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деятельность под руководством педагога формирует в детях ценнейшие морально-волевые качества: чувства коллективизма, дружбы, взаимопомощи, развивает выдержку, внимание, смелость, упорство, дисциплинированность. В группе проходит обсуждение прошедшего дня (что больше всего понравилось), оформляются выставки детских  работ, фотоматериалы. Общение воспитателей с родителями воспитанников о проведенном Дне Здоровья, по поводу прошедших мероприятий, рассказ о достижениях ребенка.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проект показал, что физкультурно-оздоровительная работа в разнообразных видах деятельности и режимных процессах работы ДОУ обеспечивают достаточную физическую нагрузку одновременно для всех детей, повышают выносливость детского организма. Движения укрепляют здоровье ребенка и способствуют снятию перенапряжения.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7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8945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760021" y="356260"/>
            <a:ext cx="8288975" cy="985651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Актуальность проекта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884" y="1341911"/>
            <a:ext cx="88352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здоровья и его сохранения в современном обществе стоит более чем остро. Словосочетания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технологии» и «формирование здорового образа жизни» заняли прочное место в беседах с родителями и детьми, в планах воспитательной работы педагогов дошкольных учреждений. Первые представления о здоровье и здоровом образе жизни формируются уже в дошкольном возрасте. Именно в этот период идет интенсивное развитие органов, становление функциональных систем организма, закладываются основные черты личности, формируется характер, отношение к себе и к окружающим. В настоящее время задача сохранения и укрепления  здоровья детей, как физического, так и психического, приобщения его к здоровому образу жизни и овладению современными здоровье сберегающими технологиями в нашем детском саду является одной из значимых и приоритетных. Но проблема по-прежнему остаётся актуальной. Как же нужно воспитывать ребёнка, чтобы он понимал значимость здоровья и умел бережно к нему относиться? Эту задачу взрослым (педагогам и родителям) нужно начинать решать с самых ранних лет жизни ребёнка, решать системно и сообща.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Януш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Корчак писал: «Взрослым кажется, что дети не заботятся о своём здоровье… Нет. Детям совершенно так же, как и взрослым, хочется быть здоровыми и сильными, только дети не знают, что для этого надо делать. Объясни им, и они будут беречься».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32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119" y="1244686"/>
            <a:ext cx="88471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мы, родители, врачи, педагоги, хотим, чтобы наши дети хорошо учились, год от года становились сильнее, вырастали и входили в большую жизнь людьми не только знающими, но и здоровыми. Ведь здоровье – это бесценный дар. И важно понимать, что забота о здоровье наших детей сегодня – это полноценный трудовой потенциал нашей страны в ближайшем будущем. От здоровья подрастающего поколения зависит будущее России.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формирования у дошкольников основ здорового образа жизни, потребности в ежедневной двигательной деятельности отражены во всех ныне действующих программах воспитания и обучения. Наряду с работой по закаливанию, формированию культурно-гигиенических навыков и основных движений в этих программах ставится задача обучения ребенка заботе о своем здоровье и безопасности.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Итак, самой актуальной задачей на сегодняшний день является укрепление здоровья детей. Из года в год увеличивается количество детей не только с врождёнными заболеваниями, но и с приобретёнными в процессе жизни дефектами здоровья.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этим нами был разработан проект «Дня здоровья», девизом которого является «Дружно, смело, с оптимизмом – за здоровый образ жизни!»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280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Волна 2"/>
          <p:cNvSpPr/>
          <p:nvPr/>
        </p:nvSpPr>
        <p:spPr>
          <a:xfrm>
            <a:off x="866899" y="308759"/>
            <a:ext cx="8134597" cy="1484416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>
                <a:solidFill>
                  <a:srgbClr val="FF0000"/>
                </a:solidFill>
                <a:latin typeface="Monotype Corsiva" pitchFamily="66" charset="0"/>
                <a:cs typeface="Tahoma" pitchFamily="34" charset="0"/>
              </a:rPr>
              <a:t>Паспорт проекта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344384" y="1793176"/>
            <a:ext cx="8823367" cy="4607624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Цель проекта:</a:t>
            </a:r>
            <a:r>
              <a:rPr lang="ru-RU" dirty="0"/>
              <a:t> 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Формирование у детей осознанного отношения к своему здоровью, потребности вести здоровый образ жизни. Закрепление знаний о КГН. Укрепление взаимоотношений взрослых и детей, привлечение родителей к участию в образовательном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xmlns="" val="224699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3398" y="0"/>
            <a:ext cx="7160821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Задачи проекта</a:t>
            </a:r>
            <a:r>
              <a:rPr lang="ru-RU" sz="48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-240400" y="815926"/>
            <a:ext cx="6683403" cy="604207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Образовательные:</a:t>
            </a:r>
            <a:endParaRPr lang="ru-RU" sz="2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 1.  Формировать начальные представления старших дошкольников о себе, о здоровом образе жизни, о правилах гигиены и охране здоровья.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2. Формировать стремление к здоровому образу жизни, признание ребенком ценности здоровья.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3. Закреплять представление о пользе для 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здоровья </a:t>
            </a:r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прогулок на свежем воздухе.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4. Повышать грамотность родителей в вопросах воспитания и укрепления здоровья дошкольников. </a:t>
            </a:r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5</a:t>
            </a:r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. Расширять представления о видах спорта и пользе занятий физкультурой.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443004" y="1422845"/>
            <a:ext cx="5748996" cy="4921683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Развивающие:</a:t>
            </a:r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dirty="0">
                <a:latin typeface="Monotype Corsiva" panose="03010101010201010101" pitchFamily="66" charset="0"/>
              </a:rPr>
              <a:t>1. Создать развивающую предметную среду в группе, благоприятную атмосферу; 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2. Развивать и совершенствовать двигательные умения и навыки детей; прививать любовь к физическим упражнениям.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3.Формировать интерес к собственному организму, </a:t>
            </a:r>
            <a:r>
              <a:rPr lang="ru-RU" sz="2000" dirty="0" err="1">
                <a:latin typeface="Monotype Corsiva" panose="03010101010201010101" pitchFamily="66" charset="0"/>
              </a:rPr>
              <a:t>самочувствию,настроению</a:t>
            </a:r>
            <a:r>
              <a:rPr lang="ru-RU" sz="2000" dirty="0">
                <a:latin typeface="Monotype Corsiva" panose="03010101010201010101" pitchFamily="66" charset="0"/>
              </a:rPr>
              <a:t>, связанному с состоянием здоровья;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4. Формировать у родителей и воспитанников ответственность за сохранение и укрепление здоровья;</a:t>
            </a:r>
          </a:p>
        </p:txBody>
      </p:sp>
    </p:spTree>
    <p:extLst>
      <p:ext uri="{BB962C8B-B14F-4D97-AF65-F5344CB8AC3E}">
        <p14:creationId xmlns:p14="http://schemas.microsoft.com/office/powerpoint/2010/main" xmlns="" val="360118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676894" y="0"/>
            <a:ext cx="10999291" cy="6400799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Воспитательные:</a:t>
            </a:r>
            <a:endParaRPr lang="ru-RU" sz="36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dirty="0">
                <a:solidFill>
                  <a:srgbClr val="FFFF00"/>
                </a:solidFill>
                <a:latin typeface="Monotype Corsiva" panose="03010101010201010101" pitchFamily="66" charset="0"/>
              </a:rPr>
              <a:t>Воспитывать у детей осознанное отношение к здоровому образу жизни (необходимости закаляться, заниматься спортом).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64852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213756" y="-393894"/>
            <a:ext cx="11729715" cy="7455876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Вид проекта: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практико-ориентированный, творческий, информационный, краткосрочный.</a:t>
            </a:r>
          </a:p>
          <a:p>
            <a:pPr marL="457200" indent="-457200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Участники: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воспитанники старшего дошкольного возраста, педагоги, родители 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Время реализации проекта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 день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Предполагаемый результат:</a:t>
            </a: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        - </a:t>
            </a:r>
            <a:r>
              <a:rPr lang="ru-RU" dirty="0">
                <a:solidFill>
                  <a:schemeClr val="bg1"/>
                </a:solidFill>
              </a:rPr>
              <a:t>Дети получат простейшие представления о мероприятиях, направленных на сохранение здоровья (соблюдение режима, правильное питание, чистота тела, спорт); 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ru-RU" dirty="0" smtClean="0">
                <a:solidFill>
                  <a:schemeClr val="bg1"/>
                </a:solidFill>
              </a:rPr>
              <a:t>        - </a:t>
            </a:r>
            <a:r>
              <a:rPr lang="ru-RU" dirty="0">
                <a:solidFill>
                  <a:schemeClr val="bg1"/>
                </a:solidFill>
              </a:rPr>
              <a:t>Повышение речевой активности, активизация словаря детей; 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- </a:t>
            </a:r>
            <a:r>
              <a:rPr lang="ru-RU" dirty="0">
                <a:solidFill>
                  <a:schemeClr val="bg1"/>
                </a:solidFill>
              </a:rPr>
              <a:t>Полученный опыт позволит им избежать несчастных случаев; 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- </a:t>
            </a:r>
            <a:r>
              <a:rPr lang="ru-RU" dirty="0">
                <a:solidFill>
                  <a:schemeClr val="bg1"/>
                </a:solidFill>
              </a:rPr>
              <a:t>Приобретённые навыки помогут осознанно выбрать здоровый образ жизни, что позволит </a:t>
            </a:r>
            <a:r>
              <a:rPr lang="ru-RU" dirty="0" smtClean="0">
                <a:solidFill>
                  <a:schemeClr val="bg1"/>
                </a:solidFill>
              </a:rPr>
              <a:t>снизить </a:t>
            </a:r>
            <a:r>
              <a:rPr lang="ru-RU" dirty="0">
                <a:solidFill>
                  <a:schemeClr val="bg1"/>
                </a:solidFill>
              </a:rPr>
              <a:t>заболеваемость детей. 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- </a:t>
            </a:r>
            <a:r>
              <a:rPr lang="ru-RU" dirty="0">
                <a:solidFill>
                  <a:schemeClr val="bg1"/>
                </a:solidFill>
              </a:rPr>
              <a:t>Повысится заинтересованность родителей в ведении здорового образа жизни своего и </a:t>
            </a:r>
            <a:r>
              <a:rPr lang="ru-RU" dirty="0" smtClean="0">
                <a:solidFill>
                  <a:schemeClr val="bg1"/>
                </a:solidFill>
              </a:rPr>
              <a:t>ребёнка</a:t>
            </a:r>
          </a:p>
          <a:p>
            <a:pPr marL="457200" indent="-457200"/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Презентация проекта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: Спортивное развлечение «Будьте здоровы»</a:t>
            </a:r>
            <a:endParaRPr lang="ru-RU" dirty="0">
              <a:solidFill>
                <a:schemeClr val="bg1"/>
              </a:solidFill>
            </a:endParaRPr>
          </a:p>
          <a:p>
            <a:pPr marL="457200" indent="-457200"/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24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войная волна 2"/>
          <p:cNvSpPr/>
          <p:nvPr/>
        </p:nvSpPr>
        <p:spPr>
          <a:xfrm>
            <a:off x="902524" y="344384"/>
            <a:ext cx="8039595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Формы реализации проекта: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2524" y="1603168"/>
            <a:ext cx="80395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«Поделись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улыбкою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своей».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Интелектуальный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конкурс –викторина «Спорт- наш друг».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«Мы- спортсмены»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Физкультурное развлечение «Будь здоров»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5.Выставка рисунков.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гимнастика на улице».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Просмотр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«Здоровый образ жизни».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Игровая деятельность.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Чтение художественной литературы.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Отгадывание загадок.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42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0" y="356261"/>
            <a:ext cx="10652166" cy="5949536"/>
          </a:xfrm>
          <a:prstGeom prst="vertic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Этапы реализации.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– подготовительный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подготовительном этапе ставится цель, и определяются задачи и участники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Устанавливаются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работы над проектом, планируется деятельность на весь период работы над проектом.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– основной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этом этапе проводятся различные формы работы по физическому, коммуникативному воспитанию, на прогулке: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Физкультурные занятия на свежем воздухе,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эстафеты.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- заключительный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детские комментарии, высказывания о Дне Здоровья.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Оформить выставку детских рисунков.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 презентации: «День Здоровья».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Предоставить информацию на сайт ДОУ.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987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494</Words>
  <Application>Microsoft Office PowerPoint</Application>
  <PresentationFormat>Произвольный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нннн</dc:creator>
  <cp:lastModifiedBy>Пользователь</cp:lastModifiedBy>
  <cp:revision>9</cp:revision>
  <dcterms:created xsi:type="dcterms:W3CDTF">2023-04-07T18:07:51Z</dcterms:created>
  <dcterms:modified xsi:type="dcterms:W3CDTF">2023-04-12T06:14:55Z</dcterms:modified>
</cp:coreProperties>
</file>