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2" r:id="rId5"/>
    <p:sldId id="271" r:id="rId6"/>
    <p:sldId id="276" r:id="rId7"/>
    <p:sldId id="275" r:id="rId8"/>
    <p:sldId id="274" r:id="rId9"/>
    <p:sldId id="277" r:id="rId10"/>
    <p:sldId id="283" r:id="rId11"/>
    <p:sldId id="288" r:id="rId12"/>
    <p:sldId id="282" r:id="rId13"/>
    <p:sldId id="281" r:id="rId14"/>
    <p:sldId id="280" r:id="rId15"/>
    <p:sldId id="279" r:id="rId16"/>
    <p:sldId id="284" r:id="rId17"/>
    <p:sldId id="285" r:id="rId18"/>
    <p:sldId id="287" r:id="rId19"/>
    <p:sldId id="28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553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8283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842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19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566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304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436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088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80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8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484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EBC55-1BB3-4208-B69E-B1807E494AA0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0C29-0E9E-46CC-AB04-8AAB40B6EB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36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633350" y="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 Black" panose="020B0A04020102020204" pitchFamily="34" charset="0"/>
              </a:rPr>
              <a:t>Физкультурно- спортивный</a:t>
            </a:r>
          </a:p>
          <a:p>
            <a:pPr algn="ctr">
              <a:defRPr/>
            </a:pP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 Black" panose="020B0A04020102020204" pitchFamily="34" charset="0"/>
              </a:rPr>
              <a:t>краткосрочный проект</a:t>
            </a:r>
          </a:p>
          <a:p>
            <a:pPr algn="ctr">
              <a:defRPr/>
            </a:pP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 Black" panose="020B0A04020102020204" pitchFamily="34" charset="0"/>
              </a:rPr>
              <a:t>«Всемирный день здоровья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</a:rPr>
              <a:t>»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11439" y="5380672"/>
            <a:ext cx="591391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Подготовила: Санина Н.А.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 по физвоспитанию МБДОУ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Ремонтненский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д/с «Солнечный зайчик» </a:t>
            </a:r>
            <a:endParaRPr lang="ru-RU" alt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«Гномик»</a:t>
            </a:r>
            <a:r>
              <a:rPr lang="ru-RU" alt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Апрель </a:t>
            </a:r>
            <a:r>
              <a:rPr lang="ru-RU" alt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год</a:t>
            </a:r>
            <a:r>
              <a:rPr lang="ru-RU" alt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7645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839" y="201879"/>
            <a:ext cx="6082419" cy="4561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2882" y="2094532"/>
            <a:ext cx="5799117" cy="4349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09013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IMG_20230410_085635.jpg"/>
          <p:cNvPicPr>
            <a:picLocks noChangeAspect="1"/>
          </p:cNvPicPr>
          <p:nvPr/>
        </p:nvPicPr>
        <p:blipFill>
          <a:blip r:embed="rId3" cstate="print"/>
          <a:srcRect t="21949" r="-256"/>
          <a:stretch>
            <a:fillRect/>
          </a:stretch>
        </p:blipFill>
        <p:spPr>
          <a:xfrm>
            <a:off x="0" y="1"/>
            <a:ext cx="6336499" cy="3699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30410_0857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0121" y="2226210"/>
            <a:ext cx="5931879" cy="44489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21" y="201880"/>
            <a:ext cx="5905996" cy="4429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6842" y="2416628"/>
            <a:ext cx="5795158" cy="4346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87169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505" y="112816"/>
            <a:ext cx="5280560" cy="3960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30411_0926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62843" y="1586132"/>
            <a:ext cx="7029157" cy="5271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628399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257" y="296882"/>
            <a:ext cx="5272644" cy="3954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655" y="1929739"/>
            <a:ext cx="6539345" cy="4904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570731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075" y="271152"/>
            <a:ext cx="3493652" cy="2620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3126" y="324341"/>
            <a:ext cx="3773765" cy="2567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38020" y="324341"/>
            <a:ext cx="4063248" cy="2567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230" y="3191368"/>
            <a:ext cx="4777779" cy="3448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8004" y="3162319"/>
            <a:ext cx="4678877" cy="350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71249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399" y="152400"/>
            <a:ext cx="5797797" cy="4348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7241" y="2054431"/>
            <a:ext cx="6404759" cy="4803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061498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52400"/>
            <a:ext cx="3873334" cy="2905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3632" y="123824"/>
            <a:ext cx="3949535" cy="2962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1" y="3598223"/>
            <a:ext cx="4124696" cy="30935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9498" y="3619006"/>
            <a:ext cx="3793670" cy="3072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9366" y="792679"/>
            <a:ext cx="3641271" cy="5652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01291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621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-152400" y="0"/>
            <a:ext cx="12192000" cy="714300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ВЫВОД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проекте на протяжении дня реализуются различные формы обучения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оздоровления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 с учетом возрастных индивидуальных особенностей, интересов, имеющихся запасов знаний о здоровом образе жизни, умений и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навыков.Совместная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деятельность под руководством педагога формирует в детях ценнейшие морально-волевые качества: чувства коллективизма, дружбы, взаимопомощи, развивает выдержку, внимание, смелость, упорство, дисциплинированность. В группе проходит обсуждение прошедшего дня (что больше всего понравилось), оформляются выставки детских  работ, фотоматериалы. Общение воспитателей с родителями воспитанников о проведенном Дне Здоровья, по поводу прошедших мероприятий, рассказ о достижениях ребенка.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Данный проект показал, что физкультурно-оздоровительная работа в разнообразных видах деятельности и режимных процессах работы ДОУ обеспечивают достаточную физическую нагрузку одновременно для всех детей, повышают выносливость детского организма. Движения укрепляют здоровье ребенка и способствуют снятию перенапряжения.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78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48945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760021" y="356260"/>
            <a:ext cx="8288975" cy="985651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Актуальность проекта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1884" y="1341911"/>
            <a:ext cx="88352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здоровья и его сохранения в современном обществе стоит более чем остро. Словосочетания «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здоровьесберегающие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технологии» и «формирование здорового образа жизни» заняли прочное место в беседах с родителями и детьми, в планах воспитательной работы педагогов дошкольных учреждений. Первые представления о здоровье и здоровом образе жизни формируются уже в дошкольном возрасте. Именно в этот период идет интенсивное развитие органов, становление функциональных систем организма, закладываются основные черты личности, формируется характер, отношение к себе и к окружающим. В настоящее время задача сохранения и укрепления  здоровья детей, как физического, так и психического, приобщения его к здоровому образу жизни и овладению современными здоровье сберегающими технологиями в нашем детском саду является одной из значимых и приоритетных. Но проблема по-прежнему остаётся актуальной. Как же нужно воспитывать ребёнка, чтобы он понимал значимость здоровья и умел бережно к нему относиться? Эту задачу взрослым (педагогам и родителям) нужно начинать решать с самых ранних лет жизни ребёнка, решать системно и сообща.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Януш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Корчак писал: «Взрослым кажется, что дети не заботятся о своём здоровье… Нет. Детям совершенно так же, как и взрослым, хочется быть здоровыми и сильными, только дети не знают, что для этого надо делать. Объясни им, и они будут беречься».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32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8119" y="1244686"/>
            <a:ext cx="88471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 мы, родители, врачи, педагоги, хотим, чтобы наши дети хорошо учились, год от года становились сильнее, вырастали и входили в большую жизнь людьми не только знающими, но и здоровыми. Ведь здоровье – это бесценный дар. И важно понимать, что забота о здоровье наших детей сегодня – это полноценный трудовой потенциал нашей страны в ближайшем будущем. От здоровья подрастающего поколения зависит будущее России.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 формирования у дошкольников основ здорового образа жизни, потребности в ежедневной двигательной деятельности отражены во всех ныне действующих программах воспитания и обучения. Наряду с работой по закаливанию, формированию культурно-гигиенических навыков и основных движений в этих программах ставится задача обучения ребенка заботе о своем здоровье и безопасности.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Итак, самой актуальной задачей на сегодняшний день является укрепление здоровья детей. Из года в год увеличивается количество детей не только с врождёнными заболеваниями, но и с приобретёнными в процессе жизни дефектами здоровья.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связи с этим нами был разработан проект «Дня здоровья», девизом которого является «Дружно, смело, с оптимизмом – за здоровый образ жизни!»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280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Волна 2"/>
          <p:cNvSpPr/>
          <p:nvPr/>
        </p:nvSpPr>
        <p:spPr>
          <a:xfrm>
            <a:off x="866899" y="308759"/>
            <a:ext cx="8134597" cy="1484416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i="1" dirty="0">
                <a:solidFill>
                  <a:srgbClr val="FF0000"/>
                </a:solidFill>
                <a:latin typeface="Monotype Corsiva" pitchFamily="66" charset="0"/>
                <a:cs typeface="Tahoma" pitchFamily="34" charset="0"/>
              </a:rPr>
              <a:t>Паспорт проекта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344384" y="1793176"/>
            <a:ext cx="8823367" cy="4607624"/>
          </a:xfrm>
          <a:prstGeom prst="wedgeEllipse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Цель проекта:</a:t>
            </a:r>
            <a:r>
              <a:rPr lang="ru-RU" dirty="0"/>
              <a:t> 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Формирование у детей осознанного отношения к своему здоровью, потребности вести здоровый образ жизни. Закрепление знаний о КГН. Укрепление взаимоотношений взрослых и детей, привлечение родителей к участию в образовательном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xmlns="" val="2246998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33398" y="0"/>
            <a:ext cx="7160821" cy="83099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Задачи проекта</a:t>
            </a:r>
            <a:r>
              <a:rPr lang="ru-RU" sz="48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: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-240400" y="815926"/>
            <a:ext cx="6683403" cy="6042074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Образовательные:</a:t>
            </a:r>
            <a:endParaRPr lang="ru-RU" sz="2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 1.  Формировать начальные представления старших дошкольников о себе, о здоровом образе жизни, о правилах гигиены и охране здоровья.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2. Формировать стремление к здоровому образу жизни, признание ребенком ценности здоровья.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3. Закреплять представление о пользе для </a:t>
            </a:r>
            <a:r>
              <a:rPr lang="ru-RU" sz="2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здоровья </a:t>
            </a: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прогулок на свежем воздухе.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4. Повышать грамотность родителей в вопросах воспитания и укрепления здоровья дошкольников. </a:t>
            </a:r>
            <a:endParaRPr lang="ru-RU" sz="2000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5</a:t>
            </a:r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. Расширять представления о видах спорта и пользе занятий физкультурой.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443004" y="1422845"/>
            <a:ext cx="5748996" cy="4921683"/>
          </a:xfrm>
          <a:prstGeom prst="wedgeRoundRect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Monotype Corsiva" panose="03010101010201010101" pitchFamily="66" charset="0"/>
              </a:rPr>
              <a:t>Развивающие:</a:t>
            </a:r>
            <a:endParaRPr lang="ru-RU" sz="2000" dirty="0">
              <a:latin typeface="Monotype Corsiva" panose="03010101010201010101" pitchFamily="66" charset="0"/>
            </a:endParaRPr>
          </a:p>
          <a:p>
            <a:r>
              <a:rPr lang="ru-RU" sz="2000" dirty="0">
                <a:latin typeface="Monotype Corsiva" panose="03010101010201010101" pitchFamily="66" charset="0"/>
              </a:rPr>
              <a:t>1. Создать развивающую предметную среду в группе, благоприятную атмосферу; 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2. Развивать и совершенствовать двигательные умения и навыки детей; прививать любовь к физическим упражнениям.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3.Формировать интерес к собственному организму, </a:t>
            </a:r>
            <a:r>
              <a:rPr lang="ru-RU" sz="2000" dirty="0" err="1">
                <a:latin typeface="Monotype Corsiva" panose="03010101010201010101" pitchFamily="66" charset="0"/>
              </a:rPr>
              <a:t>самочувствию,настроению</a:t>
            </a:r>
            <a:r>
              <a:rPr lang="ru-RU" sz="2000" dirty="0">
                <a:latin typeface="Monotype Corsiva" panose="03010101010201010101" pitchFamily="66" charset="0"/>
              </a:rPr>
              <a:t>, связанному с состоянием здоровья;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4. Формировать у родителей и воспитанников ответственность за сохранение и укрепление здоровья;</a:t>
            </a:r>
          </a:p>
        </p:txBody>
      </p:sp>
    </p:spTree>
    <p:extLst>
      <p:ext uri="{BB962C8B-B14F-4D97-AF65-F5344CB8AC3E}">
        <p14:creationId xmlns:p14="http://schemas.microsoft.com/office/powerpoint/2010/main" xmlns="" val="3601183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>
            <a:off x="676894" y="0"/>
            <a:ext cx="10999291" cy="6400799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Воспитательные:</a:t>
            </a:r>
            <a:endParaRPr lang="ru-RU" sz="3600" dirty="0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3600" dirty="0">
                <a:solidFill>
                  <a:srgbClr val="FFFF00"/>
                </a:solidFill>
                <a:latin typeface="Monotype Corsiva" panose="03010101010201010101" pitchFamily="66" charset="0"/>
              </a:rPr>
              <a:t>Воспитывать у детей осознанное отношение к здоровому образу жизни (необходимости закаляться, заниматься спортом).</a:t>
            </a:r>
          </a:p>
        </p:txBody>
      </p:sp>
    </p:spTree>
    <p:extLst>
      <p:ext uri="{BB962C8B-B14F-4D97-AF65-F5344CB8AC3E}">
        <p14:creationId xmlns:p14="http://schemas.microsoft.com/office/powerpoint/2010/main" xmlns="" val="64852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213756" y="-393894"/>
            <a:ext cx="11729715" cy="7455876"/>
          </a:xfrm>
          <a:prstGeom prst="horizont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/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Вид проекта: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практико-ориентированный, творческий, информационный, краткосрочный.</a:t>
            </a:r>
          </a:p>
          <a:p>
            <a:pPr marL="457200" indent="-457200"/>
            <a:r>
              <a:rPr lang="ru-RU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Участники: </a:t>
            </a:r>
            <a:r>
              <a:rPr lang="ru-RU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воспитанники старшего дошкольного возраста, педагоги, родители </a:t>
            </a:r>
          </a:p>
          <a:p>
            <a:pPr marL="457200" indent="-457200"/>
            <a:r>
              <a:rPr lang="ru-RU" sz="24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Время реализации проекта</a:t>
            </a:r>
            <a:r>
              <a:rPr lang="ru-RU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ru-RU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1 день</a:t>
            </a:r>
          </a:p>
          <a:p>
            <a:pPr marL="457200" indent="-457200"/>
            <a:r>
              <a:rPr lang="ru-RU" sz="24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Предполагаемый результат:</a:t>
            </a:r>
          </a:p>
          <a:p>
            <a:pPr marL="457200" indent="-457200"/>
            <a:r>
              <a:rPr lang="ru-RU" dirty="0" smtClean="0">
                <a:solidFill>
                  <a:schemeClr val="bg1"/>
                </a:solidFill>
              </a:rPr>
              <a:t>        - </a:t>
            </a:r>
            <a:r>
              <a:rPr lang="ru-RU" dirty="0">
                <a:solidFill>
                  <a:schemeClr val="bg1"/>
                </a:solidFill>
              </a:rPr>
              <a:t>Дети получат простейшие представления о мероприятиях, направленных на сохранение здоровья (соблюдение режима, правильное питание, чистота тела, спорт);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/>
            <a:r>
              <a:rPr lang="ru-RU" dirty="0" smtClean="0">
                <a:solidFill>
                  <a:schemeClr val="bg1"/>
                </a:solidFill>
              </a:rPr>
              <a:t>        - </a:t>
            </a:r>
            <a:r>
              <a:rPr lang="ru-RU" dirty="0">
                <a:solidFill>
                  <a:schemeClr val="bg1"/>
                </a:solidFill>
              </a:rPr>
              <a:t>Повышение речевой активности, активизация словаря детей;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- </a:t>
            </a:r>
            <a:r>
              <a:rPr lang="ru-RU" dirty="0">
                <a:solidFill>
                  <a:schemeClr val="bg1"/>
                </a:solidFill>
              </a:rPr>
              <a:t>Полученный опыт позволит им избежать несчастных случаев;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- </a:t>
            </a:r>
            <a:r>
              <a:rPr lang="ru-RU" dirty="0">
                <a:solidFill>
                  <a:schemeClr val="bg1"/>
                </a:solidFill>
              </a:rPr>
              <a:t>Приобретённые навыки помогут осознанно выбрать здоровый образ жизни, что позволит </a:t>
            </a:r>
            <a:r>
              <a:rPr lang="ru-RU" dirty="0" smtClean="0">
                <a:solidFill>
                  <a:schemeClr val="bg1"/>
                </a:solidFill>
              </a:rPr>
              <a:t>снизить </a:t>
            </a:r>
            <a:r>
              <a:rPr lang="ru-RU" dirty="0">
                <a:solidFill>
                  <a:schemeClr val="bg1"/>
                </a:solidFill>
              </a:rPr>
              <a:t>заболеваемость детей.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/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- </a:t>
            </a:r>
            <a:r>
              <a:rPr lang="ru-RU" dirty="0">
                <a:solidFill>
                  <a:schemeClr val="bg1"/>
                </a:solidFill>
              </a:rPr>
              <a:t>Повысится заинтересованность родителей в ведении здорового образа жизни своего и </a:t>
            </a:r>
            <a:r>
              <a:rPr lang="ru-RU" dirty="0" smtClean="0">
                <a:solidFill>
                  <a:schemeClr val="bg1"/>
                </a:solidFill>
              </a:rPr>
              <a:t>ребёнка</a:t>
            </a:r>
          </a:p>
          <a:p>
            <a:pPr marL="457200" indent="-457200"/>
            <a:r>
              <a:rPr lang="ru-RU" sz="2400" b="1" dirty="0" smtClean="0">
                <a:latin typeface="Tahoma" pitchFamily="34" charset="0"/>
                <a:cs typeface="Tahoma" pitchFamily="34" charset="0"/>
              </a:rPr>
              <a:t>Презентация проекта</a:t>
            </a:r>
            <a:r>
              <a:rPr lang="ru-RU" b="1" dirty="0" smtClean="0">
                <a:latin typeface="Tahoma" pitchFamily="34" charset="0"/>
                <a:cs typeface="Tahoma" pitchFamily="34" charset="0"/>
              </a:rPr>
              <a:t>: Спортивное развлечение «Будьте здоровы»</a:t>
            </a:r>
            <a:endParaRPr lang="ru-RU" dirty="0">
              <a:solidFill>
                <a:schemeClr val="bg1"/>
              </a:solidFill>
            </a:endParaRPr>
          </a:p>
          <a:p>
            <a:pPr marL="457200" indent="-457200"/>
            <a:endParaRPr lang="ru-RU" dirty="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8248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войная волна 2"/>
          <p:cNvSpPr/>
          <p:nvPr/>
        </p:nvSpPr>
        <p:spPr>
          <a:xfrm>
            <a:off x="902524" y="344384"/>
            <a:ext cx="8039595" cy="91440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286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Формы реализации проекта: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2524" y="1603168"/>
            <a:ext cx="803959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«Поделись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улыбкою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своей».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Интелектуальный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конкурс –викторина «Спорт- наш друг».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Рисование «Мы- спортсмены»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Физкультурное развлечение «Будь здоров» 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5.Выставка рисунков.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Утренняя гимнастика на улице».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Просмотр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«Здоровый образ жизни».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Игровая деятельность.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Чтение художественной литературы.</a:t>
            </a: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Отгадывание загадок.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424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Вертикальный свиток 2"/>
          <p:cNvSpPr/>
          <p:nvPr/>
        </p:nvSpPr>
        <p:spPr>
          <a:xfrm>
            <a:off x="0" y="356261"/>
            <a:ext cx="10652166" cy="5949536"/>
          </a:xfrm>
          <a:prstGeom prst="vertic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Этапы реализации.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 – подготовительный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подготовительном этапе ставится цель, и определяются задачи и участники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Устанавливаются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сроки работы над проектом, планируется деятельность на весь период работы над проектом.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этап – основной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этом этапе проводятся различные формы работы по физическому, коммуникативному воспитанию, на прогулке: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</a:tabLs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Физкультурные занятия на свежем воздухе,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</a:tabLs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и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эстафеты.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этап - заключительный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детские комментарии, высказывания о Дне Здоровья.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Оформить выставку детских рисунков.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 презентации: «День Здоровья».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Предоставить информацию на сайт ДОУ.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9877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494</Words>
  <Application>Microsoft Office PowerPoint</Application>
  <PresentationFormat>Произвольный</PresentationFormat>
  <Paragraphs>68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нннн</dc:creator>
  <cp:lastModifiedBy>Пользователь</cp:lastModifiedBy>
  <cp:revision>9</cp:revision>
  <dcterms:created xsi:type="dcterms:W3CDTF">2023-04-07T18:07:51Z</dcterms:created>
  <dcterms:modified xsi:type="dcterms:W3CDTF">2023-04-12T06:14:55Z</dcterms:modified>
</cp:coreProperties>
</file>